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7" r:id="rId4"/>
    <p:sldId id="266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2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9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79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62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0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75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88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2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9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63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98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3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0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5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5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8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bg1">
                <a:lumMod val="50000"/>
              </a:schemeClr>
            </a:gs>
            <a:gs pos="72000">
              <a:schemeClr val="bg1">
                <a:lumMod val="75000"/>
              </a:schemeClr>
            </a:gs>
            <a:gs pos="16000">
              <a:schemeClr val="bg1">
                <a:lumMod val="85000"/>
              </a:schemeClr>
            </a:gs>
            <a:gs pos="98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 flip="none" rotWithShape="1">
            <a:gsLst>
              <a:gs pos="23000">
                <a:srgbClr val="0000CC"/>
              </a:gs>
              <a:gs pos="96000">
                <a:srgbClr val="0000CC">
                  <a:alpha val="66000"/>
                </a:srgbClr>
              </a:gs>
              <a:gs pos="11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2952-B269-4BB2-9E82-372ED791FAB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Апрельская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3"/>
            <a:ext cx="2880320" cy="15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00CC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 flip="none" rotWithShape="1">
            <a:gsLst>
              <a:gs pos="23000">
                <a:srgbClr val="0000CC"/>
              </a:gs>
              <a:gs pos="96000">
                <a:srgbClr val="0000CC">
                  <a:alpha val="66000"/>
                </a:srgbClr>
              </a:gs>
              <a:gs pos="11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2952-B269-4BB2-9E82-372ED791FA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Апрельская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3"/>
            <a:ext cx="2880320" cy="15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00CC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24936" cy="3024336"/>
          </a:xfrm>
          <a:noFill/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dirty="0">
                <a:solidFill>
                  <a:srgbClr val="002060"/>
                </a:solidFill>
              </a:rPr>
              <a:t>Государственная </a:t>
            </a:r>
            <a:r>
              <a:rPr lang="ru-RU" sz="4800" b="1" dirty="0" smtClean="0">
                <a:solidFill>
                  <a:srgbClr val="002060"/>
                </a:solidFill>
              </a:rPr>
              <a:t>итоговая аттестация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в </a:t>
            </a:r>
            <a:r>
              <a:rPr lang="ru-RU" sz="4800" b="1" dirty="0">
                <a:solidFill>
                  <a:srgbClr val="002060"/>
                </a:solidFill>
              </a:rPr>
              <a:t>формате </a:t>
            </a:r>
            <a:r>
              <a:rPr lang="en-US" sz="4800" b="1" smtClean="0">
                <a:solidFill>
                  <a:srgbClr val="002060"/>
                </a:solidFill>
              </a:rPr>
              <a:t>WordSkills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336704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cs typeface="Times New Roman" panose="02020603050405020304" pitchFamily="18" charset="0"/>
              </a:rPr>
              <a:t>Нормативно-правовые условия.</a:t>
            </a:r>
            <a:br>
              <a:rPr lang="ru-RU" sz="3100" b="1" i="1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1. Сформирован пакет нормативно-правовой документации, регламентирующий деятельность педагогического коллектива при подготовке, организации и проведении ГИА в формате </a:t>
            </a:r>
            <a:r>
              <a:rPr lang="en-US" sz="2700" dirty="0">
                <a:cs typeface="Times New Roman" panose="02020603050405020304" pitchFamily="18" charset="0"/>
              </a:rPr>
              <a:t>WorldSkills</a:t>
            </a:r>
            <a:r>
              <a:rPr lang="ru-RU" sz="2700" dirty="0">
                <a:cs typeface="Times New Roman" panose="02020603050405020304" pitchFamily="18" charset="0"/>
              </a:rPr>
              <a:t>: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утверждены Положения о государственной итоговой аттестации. 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проведено заседание ПЦК по согласованию программ ГИА и перечня тем   выпускных практических квалификационных работ.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создан приказ о закреплении выпускных практических квалификационных работ за обучающимися и назначении руководителей.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2. Предстоит сделать (декабрь-январь):   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создать приказ о допуске выпускников к ГИА.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создать приказ об утверждении состава ГЭК.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  - утвердить расписания ГИА.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202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120680"/>
          </a:xfrm>
        </p:spPr>
        <p:txBody>
          <a:bodyPr>
            <a:normAutofit fontScale="90000"/>
          </a:bodyPr>
          <a:lstStyle/>
          <a:p>
            <a:r>
              <a:rPr lang="ru-RU" sz="2700" b="1" i="1" dirty="0"/>
              <a:t>Программно-методические условия.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1. Определены методы и формы проведения ГИА: </a:t>
            </a:r>
            <a:br>
              <a:rPr lang="ru-RU" sz="2700" dirty="0"/>
            </a:br>
            <a:r>
              <a:rPr lang="ru-RU" sz="2700" dirty="0"/>
              <a:t>   - ИМС для преподавателей и членов ГЭК.</a:t>
            </a:r>
            <a:br>
              <a:rPr lang="ru-RU" sz="2700" dirty="0"/>
            </a:br>
            <a:r>
              <a:rPr lang="ru-RU" sz="2700" dirty="0"/>
              <a:t> - подготовка методических рекомендаций по процедуре проведения ГИА в формате </a:t>
            </a:r>
            <a:r>
              <a:rPr lang="en-US" sz="2700" dirty="0"/>
              <a:t>WorldSkills</a:t>
            </a:r>
            <a:r>
              <a:rPr lang="ru-RU" sz="2700" dirty="0"/>
              <a:t> для педагогов, членов ГЭК и обучающихся.</a:t>
            </a:r>
            <a:br>
              <a:rPr lang="ru-RU" sz="2700" dirty="0"/>
            </a:br>
            <a:r>
              <a:rPr lang="ru-RU" sz="2700" dirty="0"/>
              <a:t>2. Определены параметры и критерии оценивания квалификационных работ:</a:t>
            </a:r>
            <a:br>
              <a:rPr lang="ru-RU" sz="2700" dirty="0"/>
            </a:br>
            <a:r>
              <a:rPr lang="ru-RU" sz="2700" dirty="0"/>
              <a:t>- разработка оценочных ведомостей выпускных практических квалификационных работ в формате </a:t>
            </a:r>
            <a:r>
              <a:rPr lang="en-US" sz="2700" dirty="0"/>
              <a:t>WorldSkills</a:t>
            </a:r>
            <a:r>
              <a:rPr lang="ru-RU" sz="2700" dirty="0"/>
              <a:t> для экспертов.</a:t>
            </a:r>
            <a:br>
              <a:rPr lang="ru-RU" sz="2700" dirty="0"/>
            </a:br>
            <a:r>
              <a:rPr lang="ru-RU" sz="2700" dirty="0"/>
              <a:t>3. Определён формат проведение ГИА:</a:t>
            </a:r>
            <a:br>
              <a:rPr lang="ru-RU" sz="2700" dirty="0"/>
            </a:br>
            <a:r>
              <a:rPr lang="ru-RU" sz="2700" dirty="0"/>
              <a:t>- защита письменных экзаменационных работ;</a:t>
            </a:r>
            <a:br>
              <a:rPr lang="ru-RU" sz="2700" dirty="0"/>
            </a:br>
            <a:r>
              <a:rPr lang="ru-RU" sz="2700" dirty="0"/>
              <a:t>- выполнение выпускных практических квалификационных работ в формате </a:t>
            </a:r>
            <a:r>
              <a:rPr lang="en-US" sz="2700" dirty="0"/>
              <a:t>WorldSkills</a:t>
            </a:r>
            <a:r>
              <a:rPr lang="ru-RU" sz="27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328592"/>
          </a:xfrm>
        </p:spPr>
        <p:txBody>
          <a:bodyPr>
            <a:normAutofit/>
          </a:bodyPr>
          <a:lstStyle/>
          <a:p>
            <a:r>
              <a:rPr lang="ru-RU" sz="2400" b="1" i="1" dirty="0"/>
              <a:t>Организационно-информационные условия.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Оформлены информационные стенды по ГИА в формате </a:t>
            </a:r>
            <a:r>
              <a:rPr lang="en-US" sz="2400" dirty="0"/>
              <a:t>WorldSkills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2. Проведено собрание с выпускниками и родителями, на котором: </a:t>
            </a:r>
            <a:br>
              <a:rPr lang="ru-RU" sz="2400" dirty="0"/>
            </a:br>
            <a:r>
              <a:rPr lang="ru-RU" sz="2400" dirty="0"/>
              <a:t>- познакомили с Положением о ГИА, с перечнем письменных экзаменационных работ и выпускных практических квалификационных    работ; </a:t>
            </a:r>
            <a:br>
              <a:rPr lang="ru-RU" sz="2400" dirty="0"/>
            </a:br>
            <a:r>
              <a:rPr lang="ru-RU" sz="2400" dirty="0"/>
              <a:t>- познакомили с методическими рекомендациями по процедуре проведения ГИА в формате </a:t>
            </a:r>
            <a:r>
              <a:rPr lang="en-US" sz="2400" dirty="0"/>
              <a:t>WorldSkills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- организована консультационная работа по индивидуальным заданиям к ГИА;</a:t>
            </a:r>
          </a:p>
        </p:txBody>
      </p:sp>
    </p:spTree>
    <p:extLst>
      <p:ext uri="{BB962C8B-B14F-4D97-AF65-F5344CB8AC3E}">
        <p14:creationId xmlns:p14="http://schemas.microsoft.com/office/powerpoint/2010/main" val="16859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816424"/>
          </a:xfrm>
        </p:spPr>
        <p:txBody>
          <a:bodyPr>
            <a:normAutofit/>
          </a:bodyPr>
          <a:lstStyle/>
          <a:p>
            <a:r>
              <a:rPr lang="ru-RU" sz="2400" b="1" i="1" dirty="0"/>
              <a:t>Диагностические условия.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Подготовлены материалы для формирования системы мониторинга уровня обученности выпускников.</a:t>
            </a:r>
            <a:br>
              <a:rPr lang="ru-RU" sz="2400" dirty="0"/>
            </a:br>
            <a:r>
              <a:rPr lang="ru-RU" sz="2400" dirty="0"/>
              <a:t>2. Анализ результатов ГИА с участием экспертов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91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4</Template>
  <TotalTime>108</TotalTime>
  <Words>15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Times New Roman</vt:lpstr>
      <vt:lpstr>шаблон 4</vt:lpstr>
      <vt:lpstr>1_шаблон 4</vt:lpstr>
      <vt:lpstr>Государственная итоговая аттестация  в формате WordSkills</vt:lpstr>
      <vt:lpstr>Нормативно-правовые условия. 1. Сформирован пакет нормативно-правовой документации, регламентирующий деятельность педагогического коллектива при подготовке, организации и проведении ГИА в формате WorldSkills:   - утверждены Положения о государственной итоговой аттестации.    - проведено заседание ПЦК по согласованию программ ГИА и перечня тем   выпускных практических квалификационных работ.   - создан приказ о закреплении выпускных практических квалификационных работ за обучающимися и назначении руководителей. 2. Предстоит сделать (декабрь-январь):      - создать приказ о допуске выпускников к ГИА.   - создать приказ об утверждении состава ГЭК.   - утвердить расписания ГИА. </vt:lpstr>
      <vt:lpstr>Программно-методические условия. 1. Определены методы и формы проведения ГИА:     - ИМС для преподавателей и членов ГЭК.  - подготовка методических рекомендаций по процедуре проведения ГИА в формате WorldSkills для педагогов, членов ГЭК и обучающихся. 2. Определены параметры и критерии оценивания квалификационных работ: - разработка оценочных ведомостей выпускных практических квалификационных работ в формате WorldSkills для экспертов. 3. Определён формат проведение ГИА: - защита письменных экзаменационных работ; - выполнение выпускных практических квалификационных работ в формате WorldSkills.</vt:lpstr>
      <vt:lpstr>Организационно-информационные условия. 1. Оформлены информационные стенды по ГИА в формате WorldSkills. 2. Проведено собрание с выпускниками и родителями, на котором:  - познакомили с Положением о ГИА, с перечнем письменных экзаменационных работ и выпускных практических квалификационных    работ;  - познакомили с методическими рекомендациями по процедуре проведения ГИА в формате WorldSkills; - организована консультационная работа по индивидуальным заданиям к ГИА;</vt:lpstr>
      <vt:lpstr>Диагностические условия. 1. Подготовлены материалы для формирования системы мониторинга уровня обученности выпускников. 2. Анализ результатов ГИА с участием экспертов.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Апрельская</dc:creator>
  <cp:lastModifiedBy>Сергей</cp:lastModifiedBy>
  <cp:revision>17</cp:revision>
  <dcterms:created xsi:type="dcterms:W3CDTF">2015-04-13T19:04:11Z</dcterms:created>
  <dcterms:modified xsi:type="dcterms:W3CDTF">2016-01-21T14:44:21Z</dcterms:modified>
</cp:coreProperties>
</file>